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08/21/2025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4867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AUGUST 21,2025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DATA CENTERS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8/1/2025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93,594.06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1,083.80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6,679.82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100,610.51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4,110.07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1,149.46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25,308.52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1,161.41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126.92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41,550.51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30,004.33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7,687.17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244,557.49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558,622.35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	10,558.26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None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16437</TotalTime>
  <Words>190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287</cp:revision>
  <dcterms:created xsi:type="dcterms:W3CDTF">2019-10-03T16:39:17Z</dcterms:created>
  <dcterms:modified xsi:type="dcterms:W3CDTF">2025-10-06T15:35:34Z</dcterms:modified>
</cp:coreProperties>
</file>